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B5C1E-A1C6-4BF0-B6DA-EE9B5658EAF6}" type="datetimeFigureOut">
              <a:rPr lang="en-GB" smtClean="0"/>
              <a:pPr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09739-29FF-48EF-A31A-E9DB49D2C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5866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/>
              <a:t>IGNITE YOUTH CLUB</a:t>
            </a: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dirty="0" smtClean="0"/>
              <a:t>Holy Trinity with St Mark Church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5229200"/>
          </a:xfrm>
          <a:solidFill>
            <a:srgbClr val="FF9999"/>
          </a:solidFill>
        </p:spPr>
        <p:txBody>
          <a:bodyPr/>
          <a:lstStyle/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IGNITE IS BACK!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FROM </a:t>
            </a:r>
            <a:r>
              <a:rPr lang="en-GB" dirty="0" smtClean="0">
                <a:solidFill>
                  <a:schemeClr val="bg1"/>
                </a:solidFill>
              </a:rPr>
              <a:t>12</a:t>
            </a:r>
            <a:r>
              <a:rPr lang="en-GB" baseline="30000" dirty="0" smtClean="0">
                <a:solidFill>
                  <a:schemeClr val="bg1"/>
                </a:solidFill>
              </a:rPr>
              <a:t>TH</a:t>
            </a:r>
            <a:r>
              <a:rPr lang="en-GB" dirty="0" smtClean="0">
                <a:solidFill>
                  <a:schemeClr val="bg1"/>
                </a:solidFill>
              </a:rPr>
              <a:t> NOVEMBER YOUTH CLUB WILL </a:t>
            </a:r>
            <a:r>
              <a:rPr lang="en-GB" dirty="0" smtClean="0">
                <a:solidFill>
                  <a:schemeClr val="bg1"/>
                </a:solidFill>
              </a:rPr>
              <a:t>TAKE PLACE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EVERY FRIDAY 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FROM 6.30 PM </a:t>
            </a:r>
            <a:r>
              <a:rPr lang="en-GB" smtClean="0">
                <a:solidFill>
                  <a:schemeClr val="bg1"/>
                </a:solidFill>
              </a:rPr>
              <a:t>TO 7.30 </a:t>
            </a:r>
            <a:r>
              <a:rPr lang="en-GB" dirty="0" smtClean="0">
                <a:solidFill>
                  <a:schemeClr val="bg1"/>
                </a:solidFill>
              </a:rPr>
              <a:t>PM </a:t>
            </a:r>
            <a:r>
              <a:rPr lang="en-GB" dirty="0" smtClean="0">
                <a:solidFill>
                  <a:schemeClr val="bg1"/>
                </a:solidFill>
              </a:rPr>
              <a:t>TERM </a:t>
            </a:r>
            <a:r>
              <a:rPr lang="en-GB" dirty="0" smtClean="0">
                <a:solidFill>
                  <a:schemeClr val="bg1"/>
                </a:solidFill>
              </a:rPr>
              <a:t>TIME ONLY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ENTRY FEE £1.00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IGNITE YOUTH CLUB Holy Trinity with St Mark Church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IGNITE YOUTH CLUB Holy Trinity with St Mark Church</dc:title>
  <dc:creator>Admin</dc:creator>
  <cp:lastModifiedBy>Admin</cp:lastModifiedBy>
  <cp:revision>2</cp:revision>
  <dcterms:created xsi:type="dcterms:W3CDTF">2021-10-12T09:45:47Z</dcterms:created>
  <dcterms:modified xsi:type="dcterms:W3CDTF">2021-10-25T09:42:04Z</dcterms:modified>
</cp:coreProperties>
</file>